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75" d="100"/>
          <a:sy n="75" d="100"/>
        </p:scale>
        <p:origin x="15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6543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52087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6416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4032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91312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2016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2862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997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8155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7965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1545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289033-C9FD-41C9-A1DA-6AFBEC5F2D4A}" type="datetimeFigureOut">
              <a:rPr lang="es-ES" smtClean="0"/>
              <a:t>11/11/2017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CE80B-1D65-4220-8E69-E151C44869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0911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23875" y="47625"/>
            <a:ext cx="11234849" cy="3684588"/>
          </a:xfrm>
        </p:spPr>
        <p:txBody>
          <a:bodyPr/>
          <a:lstStyle/>
          <a:p>
            <a:r>
              <a:rPr lang="es-ES" sz="8000" b="1" dirty="0">
                <a:solidFill>
                  <a:srgbClr val="8AD0D5"/>
                </a:solidFill>
              </a:rPr>
              <a:t>Proyecto Personal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E2BAC18-E830-4E29-A6BC-785B0AF032C9}"/>
              </a:ext>
            </a:extLst>
          </p:cNvPr>
          <p:cNvSpPr txBox="1"/>
          <p:nvPr/>
        </p:nvSpPr>
        <p:spPr>
          <a:xfrm>
            <a:off x="5219700" y="5048250"/>
            <a:ext cx="6156954" cy="58477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3200" b="1" dirty="0">
                <a:solidFill>
                  <a:srgbClr val="D8D8D8"/>
                </a:solidFill>
              </a:rPr>
              <a:t>Santiago Marenco Grupo N° 48</a:t>
            </a:r>
          </a:p>
        </p:txBody>
      </p:sp>
    </p:spTree>
    <p:extLst>
      <p:ext uri="{BB962C8B-B14F-4D97-AF65-F5344CB8AC3E}">
        <p14:creationId xmlns:p14="http://schemas.microsoft.com/office/powerpoint/2010/main" val="117074016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9808BE-151D-44CE-BBA1-3A3EA938670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2">
              <a:lumMod val="7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s-ES" sz="5400" b="1" dirty="0">
                <a:solidFill>
                  <a:srgbClr val="FFFFFF"/>
                </a:solidFill>
              </a:rPr>
              <a:t>Descripción familiar</a:t>
            </a:r>
            <a:endParaRPr lang="es-ES" sz="5400" dirty="0">
              <a:solidFill>
                <a:srgbClr val="FFFFFF"/>
              </a:solidFill>
            </a:endParaRPr>
          </a:p>
        </p:txBody>
      </p:sp>
      <p:pic>
        <p:nvPicPr>
          <p:cNvPr id="4" name="Imagen 4" descr="family.jpg">
            <a:extLst>
              <a:ext uri="{FF2B5EF4-FFF2-40B4-BE49-F238E27FC236}">
                <a16:creationId xmlns:a16="http://schemas.microsoft.com/office/drawing/2014/main" id="{6036C513-FF38-4682-9A2F-33287F9C70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875" y="2091531"/>
            <a:ext cx="4286250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621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FED54E-9A43-4CD2-981E-79EEBAB7819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2">
              <a:lumMod val="7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s-ES" sz="5400" b="1" dirty="0">
                <a:solidFill>
                  <a:srgbClr val="FFFFFF"/>
                </a:solidFill>
              </a:rPr>
              <a:t>Que esperan de mí</a:t>
            </a:r>
          </a:p>
        </p:txBody>
      </p:sp>
      <p:pic>
        <p:nvPicPr>
          <p:cNvPr id="6" name="Imagen 6">
            <a:extLst>
              <a:ext uri="{FF2B5EF4-FFF2-40B4-BE49-F238E27FC236}">
                <a16:creationId xmlns:a16="http://schemas.microsoft.com/office/drawing/2014/main" id="{D4221D00-EAB8-468C-9E88-E7B0909CE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975" y="2099094"/>
            <a:ext cx="5524500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215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4AAF8-3655-46A8-AFDA-0D2ED03034F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s-ES" sz="5400" dirty="0">
                <a:solidFill>
                  <a:srgbClr val="FFFFFF"/>
                </a:solidFill>
              </a:rPr>
              <a:t>Como soy</a:t>
            </a:r>
          </a:p>
        </p:txBody>
      </p:sp>
      <p:pic>
        <p:nvPicPr>
          <p:cNvPr id="8" name="Imagen 8">
            <a:extLst>
              <a:ext uri="{FF2B5EF4-FFF2-40B4-BE49-F238E27FC236}">
                <a16:creationId xmlns:a16="http://schemas.microsoft.com/office/drawing/2014/main" id="{DE44DBF8-24A6-471C-8BF8-52408C0E6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4700" y="1990725"/>
            <a:ext cx="5038274" cy="427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269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669A49-2662-455A-8266-91B6FBB2DC4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s-ES" sz="5400" b="1" dirty="0">
                <a:solidFill>
                  <a:srgbClr val="FFFFFF"/>
                </a:solidFill>
              </a:rPr>
              <a:t>Mis Estudios</a:t>
            </a:r>
          </a:p>
        </p:txBody>
      </p:sp>
      <p:pic>
        <p:nvPicPr>
          <p:cNvPr id="4" name="Imagen 4" descr="estudios.png">
            <a:extLst>
              <a:ext uri="{FF2B5EF4-FFF2-40B4-BE49-F238E27FC236}">
                <a16:creationId xmlns:a16="http://schemas.microsoft.com/office/drawing/2014/main" id="{3E78EC8E-124A-4A71-98EB-4B49F42142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5350" y="1889125"/>
            <a:ext cx="10440988" cy="473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796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D1E177-067C-49AA-B2BC-502A226610E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s-ES" sz="5400" b="1" dirty="0">
                <a:solidFill>
                  <a:srgbClr val="FFFFFF"/>
                </a:solidFill>
              </a:rPr>
              <a:t>Mis Experiencias laborales</a:t>
            </a:r>
            <a:endParaRPr lang="es-ES" sz="5400"/>
          </a:p>
        </p:txBody>
      </p:sp>
      <p:pic>
        <p:nvPicPr>
          <p:cNvPr id="4" name="Imagen 4" descr="oficinas.jpg">
            <a:extLst>
              <a:ext uri="{FF2B5EF4-FFF2-40B4-BE49-F238E27FC236}">
                <a16:creationId xmlns:a16="http://schemas.microsoft.com/office/drawing/2014/main" id="{B7C5F953-5DA8-4E3C-A992-E9C55A648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33575"/>
            <a:ext cx="10510838" cy="464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324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C8FC53-63E5-4419-8903-A26C2A366BA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6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s-ES" sz="5400" b="1" dirty="0">
                <a:solidFill>
                  <a:srgbClr val="FFFFFF"/>
                </a:solidFill>
              </a:rPr>
              <a:t>Metas y Objetivos</a:t>
            </a:r>
          </a:p>
        </p:txBody>
      </p:sp>
      <p:pic>
        <p:nvPicPr>
          <p:cNvPr id="4" name="Imagen 4" descr="cropped-cropped-cropped-caracol-llegando-a-la-meta4.jpg">
            <a:extLst>
              <a:ext uri="{FF2B5EF4-FFF2-40B4-BE49-F238E27FC236}">
                <a16:creationId xmlns:a16="http://schemas.microsoft.com/office/drawing/2014/main" id="{9D9016C1-1FBA-4FAE-8E76-67DD9D670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6138" y="1825625"/>
            <a:ext cx="10480167" cy="469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915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0</Words>
  <Application>Microsoft Office PowerPoint</Application>
  <PresentationFormat>Panorámica</PresentationFormat>
  <Paragraphs>0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Tema de Office</vt:lpstr>
      <vt:lpstr>Proyecto Personal</vt:lpstr>
      <vt:lpstr>Descripción familiar</vt:lpstr>
      <vt:lpstr>Que esperan de mí</vt:lpstr>
      <vt:lpstr>Como soy</vt:lpstr>
      <vt:lpstr>Mis Estudios</vt:lpstr>
      <vt:lpstr>Mis Experiencias laborales</vt:lpstr>
      <vt:lpstr>Metas y Objetivos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Chalalai Sarakor</dc:creator>
  <cp:lastModifiedBy>Chalalai Sarakor</cp:lastModifiedBy>
  <cp:revision>5</cp:revision>
  <dcterms:created xsi:type="dcterms:W3CDTF">2013-07-30T10:51:27Z</dcterms:created>
  <dcterms:modified xsi:type="dcterms:W3CDTF">2017-11-11T15:53:05Z</dcterms:modified>
</cp:coreProperties>
</file>

<file path=docProps/thumbnail.jpeg>
</file>